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Montserrat" pitchFamily="2" charset="77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by Welch Eitutis" initials="" lastIdx="1" clrIdx="0"/>
  <p:cmAuthor id="1" name="Leslie Pedigo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6"/>
    <p:restoredTop sz="94640"/>
  </p:normalViewPr>
  <p:slideViewPr>
    <p:cSldViewPr snapToGrid="0">
      <p:cViewPr varScale="1">
        <p:scale>
          <a:sx n="125" d="100"/>
          <a:sy n="125" d="100"/>
        </p:scale>
        <p:origin x="-56" y="3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86ae64b4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86ae64b4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786ae64b4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786ae64b4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786ae64b4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786ae64b4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86ae64b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86ae64b4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 to vp: member education/president: please refer to your Anchorbase calendar for some of these dates!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Note: there are NO challenges in this new process. Once the Elections Chapter Meeting occurs - those candidates are final.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786ae64b4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786ae64b4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86ae64b4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86ae64b4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86ae64b4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786ae64b40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effbac11e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effbac11e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786ae64b4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786ae64b4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1ecda9be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1ecda9be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Montserrat" pitchFamily="2" charset="77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BFE4A1-07AC-523F-B656-20313790DA1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460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START HERE</a:t>
            </a:r>
            <a:endParaRPr b="1" dirty="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</a:t>
            </a:r>
            <a:r>
              <a:rPr lang="en-US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 </a:t>
            </a:r>
            <a:r>
              <a:rPr lang="en-US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vp</a:t>
            </a:r>
            <a:r>
              <a:rPr lang="en-US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: member education is meant to deliver this presentation to the entire chapter. It</a:t>
            </a: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should be scheduled near the start of the academic year before Elections Committee at-large members are elected.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 facilitator guide associated with this presentation can be found in the Elections Toolkit file in the library.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There are several spaces in this presentation where you should input information specific to your chapter, indicated by a </a:t>
            </a:r>
            <a:r>
              <a:rPr lang="en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highlight</a:t>
            </a: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Take time before the presentation to familiarize yourself with the content</a:t>
            </a:r>
            <a:r>
              <a:rPr lang="en-US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—the more prepared you are, the more confident you will appear</a:t>
            </a: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!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If you have questions or need clarification, utilize your adviser and/or Regional Collegiate Specialist (RCS) as a resource.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OFFICER DESCRIPTIONS</a:t>
            </a:r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Make this section your own! Consider having each officer share about their own position and build a slide using the CCOM and quick guides. </a:t>
            </a:r>
            <a:endParaRPr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You may also hold a separate officer interest meeting where members can ask more questions to officers and clear up any confusion about the elections process.</a:t>
            </a:r>
            <a:endParaRPr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Each chapter’s officers’ roles look a little bit different based on your campus and chapter culture - you have the ability to set expectations about what the officer experience looks like in this section! </a:t>
            </a:r>
            <a:endParaRPr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IMPORTANT DATES</a:t>
            </a:r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Elect Elections Committee at-large members: 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Deadline to submit Officer Interest Form: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Ballot nomination meeting: 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Elections Committee creates the ballot: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Elections: 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Deadline to submit Director Recommendation Form: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Elections Committee appoints directors: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Officer onboarding: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Officer installation: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*If you have any other dates like an additional info session for members who are interested in running for office or a fair to learn about officer positions,  add them on this slide!</a:t>
            </a:r>
            <a:endParaRPr sz="1500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Montserrat"/>
                <a:ea typeface="Montserrat"/>
                <a:cs typeface="Montserrat"/>
                <a:sym typeface="Montserrat"/>
              </a:rPr>
              <a:t>Elections Process</a:t>
            </a:r>
            <a:endParaRPr b="1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Your Chapter</a:t>
            </a:r>
            <a:endParaRPr dirty="0">
              <a:solidFill>
                <a:schemeClr val="accent5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" name="Picture 1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53B5854F-F617-30C0-58AF-893AD8306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758250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OVERVIEW/TIMELINE</a:t>
            </a: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Election of Elections Committee at-large members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 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Members submit Officer Interest Form to identify positions they would like to be considered for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Chapter members nominate other members for the election ballot via members site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Elections Committee reviews nominations to create the ballot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Elections chapter meeting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Members complete Director Recommendation Form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Elections Committee appoints directors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DATE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AutoNum type="arabicPeriod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Officer onboarding begins!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32247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HOW MEMBERS CAN PARTICIPATE IN THE PROCESS</a:t>
            </a:r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4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Run for Elections Committee - consists of president, </a:t>
            </a:r>
            <a:r>
              <a:rPr lang="en" sz="1600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vp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: social standards, </a:t>
            </a:r>
            <a:r>
              <a:rPr lang="en" sz="1600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vp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: member education, ATC and 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#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of elected at-large members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see Elections Handbook for this figure based on your chapter size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Submit Officer Interest Form and Candidate Information Slide to be considered for an officer role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Recommend yourself or others for a role by completing the Ballot Nomination Form and Director Recommendation Form 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You must receive at least 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__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nominations to appear on the ballot for a position (</a:t>
            </a:r>
            <a:r>
              <a:rPr lang="en" sz="1600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see Elections Handbook for this figure based on your chapter size</a:t>
            </a:r>
            <a:r>
              <a:rPr lang="en" sz="16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6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RUNNING FOR ELECTIONS COMMITTEE</a:t>
            </a:r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Your chapter’s process for electing members-at-large is determined by the BLSR. Utilize this information and, if needed, recommendations from the Elections Handbook to fill in this slide. </a:t>
            </a:r>
            <a:endParaRPr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2882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RULES / EXPECTATIONS OF RUNNING FOR OFFICE</a:t>
            </a:r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To hold any officer or Elections Committee position, members must be initiated and in good standing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Those who are eligible will receive an email prompting you to complete an Officer Interest Form.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New members will also receive this email, if initiation occurs during the process.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strike="sngStrike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Minimum GPA requirement for officers: </a:t>
            </a:r>
            <a:r>
              <a:rPr lang="en" strike="sngStrike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___</a:t>
            </a:r>
            <a:endParaRPr strike="sngStrike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Font typeface="Montserrat"/>
              <a:buChar char="●"/>
            </a:pPr>
            <a:r>
              <a:rPr lang="en" strike="sngStrike" dirty="0">
                <a:solidFill>
                  <a:schemeClr val="tx1"/>
                </a:solidFill>
                <a:highlight>
                  <a:srgbClr val="C9DAF8"/>
                </a:highlight>
                <a:latin typeface="Montserrat"/>
                <a:ea typeface="Montserrat"/>
                <a:cs typeface="Montserrat"/>
                <a:sym typeface="Montserrat"/>
              </a:rPr>
              <a:t>Add any additional chapter-specific officer requirements per your BLSR!</a:t>
            </a:r>
            <a:endParaRPr strike="sngStrike" dirty="0">
              <a:solidFill>
                <a:schemeClr val="tx1"/>
              </a:solidFill>
              <a:highlight>
                <a:srgbClr val="C9DAF8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CAMPAIGNING</a:t>
            </a: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Campaigning for a certain position (for yourself or for someone else) is strictly prohibited.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Every member has the right to make their own voting decisions based on the information available through elections materials!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Campaigning includes advocating for an individual to be elected for a position via written or verbal communication beyond elections guidelines, social media use, creation of buttons, posters, or other favors.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Elections Committee will review any allegations of campaigning violations an assign appropriate penalties, up to and including removal of the individual from the elections ballot.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APPLICATION PROCESS</a:t>
            </a: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Submit Officer Interest Form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Prepare a Candidate Information Slide outlining why you’d make a good leader (template provided)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Save the date! Important upcoming events on the next slide.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BALLOT NOMINATION PROCESS </a:t>
            </a:r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Members who completed the Officer Interest Form are now considered candidates for office.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All chapter members will review candidate’s materials (Officer Interest Form/Candidate Information Slides) and nominate who they believe is best fit for each CMT and HB role.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This nomination process will occur at the chapter meeting prior to chapter elections.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Elections Committee will then take the nominations and create the ballot based on the required amount, as shared previously.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 ballot will consist of all candidates who met the eligibility criteria for each role.  </a:t>
            </a:r>
            <a:endParaRPr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1">
      <a:dk1>
        <a:srgbClr val="00205B"/>
      </a:dk1>
      <a:lt1>
        <a:srgbClr val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876</Words>
  <Application>Microsoft Macintosh PowerPoint</Application>
  <PresentationFormat>On-screen Show (16:9)</PresentationFormat>
  <Paragraphs>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Montserrat</vt:lpstr>
      <vt:lpstr>Arial</vt:lpstr>
      <vt:lpstr>Simple Light</vt:lpstr>
      <vt:lpstr>START HERE</vt:lpstr>
      <vt:lpstr>Elections Process</vt:lpstr>
      <vt:lpstr>OVERVIEW/TIMELINE</vt:lpstr>
      <vt:lpstr>HOW MEMBERS CAN PARTICIPATE IN THE PROCESS</vt:lpstr>
      <vt:lpstr>RUNNING FOR ELECTIONS COMMITTEE</vt:lpstr>
      <vt:lpstr>RULES / EXPECTATIONS OF RUNNING FOR OFFICE</vt:lpstr>
      <vt:lpstr>CAMPAIGNING</vt:lpstr>
      <vt:lpstr>APPLICATION PROCESS</vt:lpstr>
      <vt:lpstr>BALLOT NOMINATION PROCESS </vt:lpstr>
      <vt:lpstr>OFFICER DESCRIPTIONS</vt:lpstr>
      <vt:lpstr>IMPORTANT 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Caitlin Soltesz</cp:lastModifiedBy>
  <cp:revision>2</cp:revision>
  <dcterms:modified xsi:type="dcterms:W3CDTF">2024-08-29T20:09:50Z</dcterms:modified>
</cp:coreProperties>
</file>